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9CE5-596D-4345-A87E-5950FF58A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C7A86-8761-40C3-82C9-F401A74A2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C483F-51C2-47FE-A8D6-5761B5B93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B3234-3891-48EE-9CC0-2A1508C1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AD3F0-CDC1-44C1-B79F-740131D4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AAF7-998A-41A1-81E0-D700516F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F98136-CF15-483F-9F18-2AFD6B164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5B086-EF1C-4400-826E-1E2D5EC8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4EFD-6E39-448B-ABC8-3B74ED73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4B93F-3C69-47AD-9BC4-CB5B03B7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6737F-0DE8-4B6F-AD0B-5D274DCEE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BC6A2-4CD7-4494-B89F-8DD23A18B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8F846-681E-4F8A-9AB8-2EC5B2B7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C5B4A-38FD-4314-800D-3CD8F4E2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25589-00ED-49B6-BFD2-4C7AB159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7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C07B6-8B2C-44DE-890A-42B5D15B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383C7-9080-4CD9-9268-85318B511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9122E-2A5D-46AC-A7BF-29FFDD3F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1D0AF-9C02-4E26-81DC-506A813D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5C86A-7591-4E12-977F-39D83F3C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10647-BA44-43E9-8153-69595D70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82475-56A7-4222-A780-CA3FC0415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14749-42EF-482B-AC66-0DE0D2A4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FCD84-5891-432E-B84D-A6E7E04CA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F83EA-9A74-43FF-934E-1E003A5F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3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055C-B766-4F77-A81D-86649C25D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724C6-B3BB-4515-AAFD-28C66C0FE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187F5-BDBA-4EFD-AA95-6D463E12F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DB50A-A234-45DC-9826-4C7D5925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4A29B-AEBD-4DF2-9E12-9F93F5CF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9B042-256F-42DE-87BE-3B2D522C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7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58B9-5FF9-4415-B71C-0422BF0E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16EB2-A43A-43F5-ABBE-2D2FFA69A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B3267-8710-45E2-9D06-49C736B3F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D4087-FCDE-49A0-B8AF-4A6188BEB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C65C4-3FDE-4326-B78C-5203921ED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494FF-5C4A-4727-90C3-E92F5488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C80B7C-AFA9-47B0-8EA6-431F4D80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BED1F-0BDA-4543-B0FB-4BB38EA4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1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D62A-9524-4653-8C95-99F52686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22BF3D-5E2F-4267-9B6A-3C26D4EF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36845-9F90-4A5E-A672-4A143F1D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F0B25-068E-4505-8860-30364646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9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33C9AA-13A3-4EAD-ABD2-0BD19E4D8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D9A73-CEC9-48CC-A441-45B64A67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74BD5-CCDC-49CA-B869-CBA9BF66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FE0E-6C32-4595-B082-080F4938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1529F-C087-4EE3-952E-DC7B40839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43865-A3E4-49AE-A63F-D7BB9AA03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21501-9ECC-4B5D-9260-C4F90C2E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C2554-F4E4-4442-A7A8-81AD5752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C1F29-01E4-4E27-8C44-F33743FA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DC20-209C-4087-A46D-5BFB56E0A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6D8FF-9C69-44FA-8D87-47A38C1B1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33260-ED8E-4E68-B350-C49705076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68B96-DF36-4A02-B353-23FF5B1A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6F831-C40D-41D9-9C1C-860EA19E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90BAA-075C-411C-8402-F75FC75B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0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CAA9B7-904A-4883-9A0A-A8FBC0958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E4112-0C37-4B69-A3EB-3218647B6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FF2DC-BEBC-4526-AC03-ED2B74DBE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50A63-B652-4D95-BBB8-08C123EED8D7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C68A5-67FC-4C2A-A382-32A3E15E2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F5277-7F53-4C96-95E8-063616A0E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1DA4B-B73F-4231-A7E9-7A56C5980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4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0B51-DDFA-4A25-84EF-0F30A1E59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20" y="868362"/>
            <a:ext cx="8857862" cy="26416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64C3A-6966-413D-B0FD-D7D6102C3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20" y="3602038"/>
            <a:ext cx="8857862" cy="2387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83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0066C-ECAC-4D71-98DD-B92E5F1E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8" y="365125"/>
            <a:ext cx="10151708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7EA7B-16E9-4044-872E-2A1FC711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468" y="1825625"/>
            <a:ext cx="10151708" cy="48364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7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6F858-5A9D-43DC-B719-ACC24ADB7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D8959-8657-43E2-8660-9476E09FA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2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46E1D-2DC2-4D39-B756-D0219043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455" y="365125"/>
            <a:ext cx="8957389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B813-FFA3-453E-A4E4-FC51487D7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0" y="1825625"/>
            <a:ext cx="10263675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3E83-F7F4-49BD-97E8-684EC384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4415" y="887639"/>
            <a:ext cx="8854751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AA302-0300-4F95-898C-2C4459ADB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4415" y="2348139"/>
            <a:ext cx="8854751" cy="360479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5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3FDD4-9315-4AAD-B621-8D8EA467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4852A-F09A-4694-9D26-8E586187D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353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9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609B-AB9D-44A5-B7DC-8CBA2CB0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AB21-F5AC-450D-B0F7-3ED546174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487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73D79-F6EF-4C99-AEC2-250783D6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4AE36-32FC-49E3-B5B5-B2B3CDE23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065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5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DEC9-DB91-414B-8A0B-753BBACEF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3619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1C64C-0C10-4042-B34B-BB9834D59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4119"/>
            <a:ext cx="10515600" cy="41179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8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01B23-EB8C-4365-88E4-8CD66797D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100CB-2841-4A49-8BB3-EB345DD5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065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7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CF335-4B14-48E8-A1F8-E8A50373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6300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6538-86DB-40CD-B913-1A5CD6E6D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6800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5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53D5-8083-41FA-B499-CF4238EE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365125"/>
            <a:ext cx="10170367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1AEA2-AA8B-4870-AC4A-0E1528A62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825624"/>
            <a:ext cx="10170367" cy="47617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9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Twining, Michael J</dc:creator>
  <cp:lastModifiedBy>Twining, Michael J</cp:lastModifiedBy>
  <cp:revision>9</cp:revision>
  <dcterms:created xsi:type="dcterms:W3CDTF">2020-09-29T15:00:36Z</dcterms:created>
  <dcterms:modified xsi:type="dcterms:W3CDTF">2022-03-18T14:30:57Z</dcterms:modified>
</cp:coreProperties>
</file>