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1" r:id="rId3"/>
    <p:sldId id="282" r:id="rId4"/>
    <p:sldId id="27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26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3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7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7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8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6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5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70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3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1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C3893BE-A533-4058-A501-834E85065786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8FDFC4B-C093-46CC-BF18-8A4E3F7708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168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c.edu/current-students/career-services/career-plannin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wise.minnstate.edu/" TargetMode="External"/><Relationship Id="rId2" Type="http://schemas.openxmlformats.org/officeDocument/2006/relationships/hyperlink" Target="https://www.minnstate.edu/careerexplor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n.gov/deed/job-seekers/" TargetMode="External"/><Relationship Id="rId4" Type="http://schemas.openxmlformats.org/officeDocument/2006/relationships/hyperlink" Target="https://minnstate.edu/careerexploration/interactiv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areerservices@lsc.ed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hyperlink" Target="http://www.lsc.edu/careerservi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6F123AA-BF6D-41D8-A5F3-8506EBE45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Career Exploration</a:t>
            </a:r>
            <a:br>
              <a:rPr lang="en-US" sz="4000" dirty="0"/>
            </a:b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Subtitle 7">
            <a:extLst>
              <a:ext uri="{FF2B5EF4-FFF2-40B4-BE49-F238E27FC236}">
                <a16:creationId xmlns:a16="http://schemas.microsoft.com/office/drawing/2014/main" id="{C8F3E9D5-D77C-47B2-AE20-92D82707857D}"/>
              </a:ext>
            </a:extLst>
          </p:cNvPr>
          <p:cNvSpPr txBox="1">
            <a:spLocks/>
          </p:cNvSpPr>
          <p:nvPr/>
        </p:nvSpPr>
        <p:spPr>
          <a:xfrm>
            <a:off x="581191" y="3763499"/>
            <a:ext cx="5714505" cy="27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cap="none" dirty="0"/>
              <a:t>Learn about the tools and resources that are available to you to help aid in your career journey. </a:t>
            </a: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2F01195-1743-6ACF-5500-94C53EAAE6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1" r="6200"/>
          <a:stretch/>
        </p:blipFill>
        <p:spPr>
          <a:xfrm>
            <a:off x="8116868" y="1003579"/>
            <a:ext cx="2252617" cy="275992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B4538F33-5E86-6A4F-896D-5EFA281C2B03}"/>
              </a:ext>
            </a:extLst>
          </p:cNvPr>
          <p:cNvSpPr/>
          <p:nvPr/>
        </p:nvSpPr>
        <p:spPr>
          <a:xfrm>
            <a:off x="6916578" y="3639901"/>
            <a:ext cx="4535751" cy="20438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7">
            <a:extLst>
              <a:ext uri="{FF2B5EF4-FFF2-40B4-BE49-F238E27FC236}">
                <a16:creationId xmlns:a16="http://schemas.microsoft.com/office/drawing/2014/main" id="{2FAB7F73-4A1E-2C2A-083C-8A404FE01370}"/>
              </a:ext>
            </a:extLst>
          </p:cNvPr>
          <p:cNvSpPr txBox="1">
            <a:spLocks/>
          </p:cNvSpPr>
          <p:nvPr/>
        </p:nvSpPr>
        <p:spPr>
          <a:xfrm>
            <a:off x="6975302" y="3924305"/>
            <a:ext cx="4535751" cy="1475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000" cap="none" dirty="0">
                <a:solidFill>
                  <a:srgbClr val="026680"/>
                </a:solidFill>
              </a:rPr>
              <a:t>Kaitlyn Taggart</a:t>
            </a:r>
          </a:p>
          <a:p>
            <a:pPr algn="ctr"/>
            <a:r>
              <a:rPr lang="en-US" sz="3000" cap="none" dirty="0">
                <a:solidFill>
                  <a:srgbClr val="026680"/>
                </a:solidFill>
              </a:rPr>
              <a:t>Director of Career Services</a:t>
            </a:r>
          </a:p>
          <a:p>
            <a:pPr algn="ctr"/>
            <a:r>
              <a:rPr lang="en-US" sz="3000" cap="none" dirty="0">
                <a:solidFill>
                  <a:srgbClr val="026680"/>
                </a:solidFill>
              </a:rPr>
              <a:t>Lake Superior College</a:t>
            </a:r>
          </a:p>
          <a:p>
            <a:endParaRPr lang="en-US" sz="2800" cap="non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364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1219C1E-27F8-44FF-B0AB-CEEDF5936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Career Assessment Tool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7C76B8-A9A5-5ED8-E57F-6B7921361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874" y="1920331"/>
            <a:ext cx="6930217" cy="49376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898480-9BBE-26BA-CCD0-02E44CCFF395}"/>
              </a:ext>
            </a:extLst>
          </p:cNvPr>
          <p:cNvSpPr txBox="1"/>
          <p:nvPr/>
        </p:nvSpPr>
        <p:spPr>
          <a:xfrm>
            <a:off x="2625828" y="6295748"/>
            <a:ext cx="6734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https://www.lsc.edu/current-students/career-services/career-planning/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9104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F627-F06F-94F3-97DC-9DFE6F861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4E578-B1D9-8D64-A20E-2643A117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400" b="1" i="0" u="none" strike="noStrike" dirty="0">
                <a:solidFill>
                  <a:srgbClr val="00809E"/>
                </a:solidFill>
                <a:effectLst/>
                <a:latin typeface="Open Sans" panose="020B0606030504020204" pitchFamily="34" charset="0"/>
                <a:hlinkClick r:id="rId2"/>
              </a:rPr>
              <a:t>MN State Career Exploration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– Assessments, exploration and goal-setting tools.</a:t>
            </a:r>
          </a:p>
          <a:p>
            <a:pPr algn="l"/>
            <a:r>
              <a:rPr lang="en-US" sz="2400" b="1" i="0" u="none" strike="noStrike" dirty="0" err="1">
                <a:solidFill>
                  <a:srgbClr val="00809E"/>
                </a:solidFill>
                <a:effectLst/>
                <a:latin typeface="Open Sans" panose="020B0606030504020204" pitchFamily="34" charset="0"/>
                <a:hlinkClick r:id="rId3"/>
              </a:rPr>
              <a:t>CAREERwise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– Research careers, complete assessments and create a career plan</a:t>
            </a:r>
          </a:p>
          <a:p>
            <a:pPr algn="l"/>
            <a:r>
              <a:rPr lang="en-US" sz="2400" b="1" i="0" u="none" strike="noStrike" dirty="0">
                <a:solidFill>
                  <a:srgbClr val="00809E"/>
                </a:solidFill>
                <a:effectLst/>
                <a:latin typeface="Open Sans" panose="020B0606030504020204" pitchFamily="34" charset="0"/>
                <a:hlinkClick r:id="rId4"/>
              </a:rPr>
              <a:t>Career Planning Workbook</a:t>
            </a:r>
            <a:endParaRPr lang="en-US" sz="24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sz="2400" b="1" i="0" u="none" strike="noStrike" dirty="0">
                <a:solidFill>
                  <a:srgbClr val="00809E"/>
                </a:solidFill>
                <a:effectLst/>
                <a:latin typeface="Open Sans" panose="020B0606030504020204" pitchFamily="34" charset="0"/>
                <a:hlinkClick r:id="rId5"/>
              </a:rPr>
              <a:t>DEED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– 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MN Dept of Employment and Economic Development. Career Profiles include wages, demand, job opportunities, and more!</a:t>
            </a:r>
          </a:p>
        </p:txBody>
      </p:sp>
    </p:spTree>
    <p:extLst>
      <p:ext uri="{BB962C8B-B14F-4D97-AF65-F5344CB8AC3E}">
        <p14:creationId xmlns:p14="http://schemas.microsoft.com/office/powerpoint/2010/main" val="65609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BB1D3B0-1E2E-48E2-ACCC-EE147A9A0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B8B191-5BC6-486A-8E6E-13B1C9EEE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6E3DE27-4115-4B5D-A9DB-3C7CDC82B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5196B7-638B-4DC2-897C-9F49E9D46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75485B9-8EE1-447A-9C08-F7D6B532A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963707F-B98C-4143-AFCF-D6B56C975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059" y="457200"/>
            <a:ext cx="5010912" cy="91440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88D2DFBB-460D-4ECB-BD76-509C99DAD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5583" y="601197"/>
            <a:ext cx="5009388" cy="5789368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CBF2C8-5CE5-4039-A9FD-03FE53512300}"/>
              </a:ext>
            </a:extLst>
          </p:cNvPr>
          <p:cNvSpPr txBox="1"/>
          <p:nvPr/>
        </p:nvSpPr>
        <p:spPr>
          <a:xfrm>
            <a:off x="1369876" y="3463028"/>
            <a:ext cx="4320227" cy="23951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you!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4000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3600" cap="all" dirty="0">
              <a:solidFill>
                <a:schemeClr val="tx2"/>
              </a:solidFill>
              <a:latin typeface="Abadi" panose="020B0604020104020204" pitchFamily="34" charset="0"/>
              <a:ea typeface="+mj-ea"/>
              <a:cs typeface="+mj-cs"/>
            </a:endParaRP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4000" cap="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D480FB-580C-4A48-BED4-E60BD3F4F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235" y="816448"/>
            <a:ext cx="2594037" cy="1387810"/>
          </a:xfrm>
          <a:prstGeom prst="rect">
            <a:avLst/>
          </a:prstGeom>
        </p:spPr>
      </p:pic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72A77DD3-31B2-4A55-81D4-255AF753C678}"/>
              </a:ext>
            </a:extLst>
          </p:cNvPr>
          <p:cNvSpPr txBox="1">
            <a:spLocks/>
          </p:cNvSpPr>
          <p:nvPr/>
        </p:nvSpPr>
        <p:spPr>
          <a:xfrm>
            <a:off x="6112630" y="3161522"/>
            <a:ext cx="4933734" cy="26966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2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bg1"/>
                </a:solidFill>
              </a:rPr>
              <a:t>Career Services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</a:rPr>
              <a:t>Lake Superior College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LSC Student Services (S-Building)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hlinkClick r:id="rId3"/>
              </a:rPr>
              <a:t>careerservices@lsc.edu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218-733-7623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hlinkClick r:id="rId4"/>
              </a:rPr>
              <a:t>www.lsc.edu/careerservices</a:t>
            </a:r>
            <a:endParaRPr lang="en-US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11D3FA-2735-4D84-8BDC-0D7CAAF3EF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8039" y="5503927"/>
            <a:ext cx="337185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615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ividend">
  <a:themeElements>
    <a:clrScheme name="Custom 14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026680"/>
      </a:accent1>
      <a:accent2>
        <a:srgbClr val="F6C054"/>
      </a:accent2>
      <a:accent3>
        <a:srgbClr val="C1DFE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Abadi</vt:lpstr>
      <vt:lpstr>Arial</vt:lpstr>
      <vt:lpstr>Gill Sans MT</vt:lpstr>
      <vt:lpstr>Open Sans</vt:lpstr>
      <vt:lpstr>Wingdings 2</vt:lpstr>
      <vt:lpstr>Dividend</vt:lpstr>
      <vt:lpstr>Career Exploration </vt:lpstr>
      <vt:lpstr>Career Assessment Tool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Lake Superior College Career Services</dc:title>
  <dc:creator>Steffen, Kaitlyn M</dc:creator>
  <cp:lastModifiedBy>Taggart, Kaitlyn M</cp:lastModifiedBy>
  <cp:revision>11</cp:revision>
  <dcterms:created xsi:type="dcterms:W3CDTF">2022-01-04T15:51:49Z</dcterms:created>
  <dcterms:modified xsi:type="dcterms:W3CDTF">2023-09-26T13:17:57Z</dcterms:modified>
</cp:coreProperties>
</file>